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848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6446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2996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0443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8877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3986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85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4200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12326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4943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678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146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94122-C372-4EF0-A58B-EC60E59ACF10}" type="datetimeFigureOut">
              <a:rPr kumimoji="1" lang="ja-JP" altLang="en-US" smtClean="0"/>
              <a:t>2016/10/15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D4CD9-5416-4F3D-AC76-67F52F94E7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4865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akayoshi KOIKE\ずべてのファイル\ＨＰ素材\昼ゼミ\２０１６年度\Shahenda 2016\IMG_51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7668344" cy="665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628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Takayoshi KOIKE\ずべてのファイル\ＨＰ素材\昼ゼミ\２０１６年度\Shahenda 2016\IMG_518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54" t="5775"/>
          <a:stretch/>
        </p:blipFill>
        <p:spPr bwMode="auto">
          <a:xfrm>
            <a:off x="468991" y="15984"/>
            <a:ext cx="7815863" cy="684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369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akayoshi KOIKE\ずべてのファイル\ＨＰ素材\昼ゼミ\２０１６年度\Shahenda 2016\IMG_51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44"/>
            <a:ext cx="6048672" cy="675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130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akayoshi KOIKE\ずべてのファイル\ＨＰ素材\昼ゼミ\２０１６年度\Shahenda 2016\IMG_51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992"/>
            <a:ext cx="6408712" cy="673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015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Takayoshi KOIKE\ずべてのファイル\ＨＰ素材\昼ゼミ\２０１６年度\Shahenda 2016\IMG_51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96" y="260648"/>
            <a:ext cx="8470378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755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akayoshi KOIKE\ずべてのファイル\ＨＰ素材\昼ゼミ\２０１６年度\Shahenda 2016\IMG_5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76362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032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Takayoshi KOIKE\ずべてのファイル\ＨＰ素材\昼ゼミ\２０１６年度\Shahenda 2016\IMG_0014 - コピ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4588"/>
            <a:ext cx="9073344" cy="358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下矢印 1"/>
          <p:cNvSpPr/>
          <p:nvPr/>
        </p:nvSpPr>
        <p:spPr>
          <a:xfrm>
            <a:off x="4302308" y="820552"/>
            <a:ext cx="46872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10941" y="4957028"/>
            <a:ext cx="9022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Many thanks for your great contribution </a:t>
            </a:r>
            <a:r>
              <a:rPr kumimoji="1" lang="en-US" altLang="ja-JP" sz="2800" smtClean="0"/>
              <a:t>to the </a:t>
            </a:r>
            <a:r>
              <a:rPr kumimoji="1" lang="en-US" altLang="ja-JP" sz="2800" dirty="0" smtClean="0"/>
              <a:t>Lab member!</a:t>
            </a:r>
            <a:endParaRPr kumimoji="1" lang="ja-JP" altLang="en-US" sz="2800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863755" y="260648"/>
            <a:ext cx="243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Good bye Dr. </a:t>
            </a:r>
            <a:r>
              <a:rPr kumimoji="1" lang="en-US" altLang="ja-JP" dirty="0" err="1" smtClean="0"/>
              <a:t>shahenda</a:t>
            </a:r>
            <a:r>
              <a:rPr kumimoji="1" lang="en-US" altLang="ja-JP" dirty="0" smtClean="0"/>
              <a:t>!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57955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17</Words>
  <Application>Microsoft Office PowerPoint</Application>
  <PresentationFormat>画面に合わせる (4:3)</PresentationFormat>
  <Paragraphs>2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Office ​​テーマ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Takayoshi KOIKE</dc:creator>
  <cp:lastModifiedBy>Takayoshi KOIKE</cp:lastModifiedBy>
  <cp:revision>1</cp:revision>
  <dcterms:created xsi:type="dcterms:W3CDTF">2016-10-15T02:18:50Z</dcterms:created>
  <dcterms:modified xsi:type="dcterms:W3CDTF">2016-10-15T02:26:34Z</dcterms:modified>
</cp:coreProperties>
</file>